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>
        <p:scale>
          <a:sx n="75" d="100"/>
          <a:sy n="75" d="100"/>
        </p:scale>
        <p:origin x="16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6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4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0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6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9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8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6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1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A5E7622-DAD5-41AA-819E-49792C4AB695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0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88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4720" y="0"/>
            <a:ext cx="1117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9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04" y="1026033"/>
            <a:ext cx="8689696" cy="4487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2788" y="194347"/>
            <a:ext cx="328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OBJECTIVE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977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2788" y="194347"/>
            <a:ext cx="3705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CONDITIONS</a:t>
            </a:r>
            <a:endParaRPr lang="en-ZA" sz="28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664" y="838355"/>
            <a:ext cx="7260336" cy="601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28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3060" y="194347"/>
            <a:ext cx="7006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I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NNOCULATION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 P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ROCESS</a:t>
            </a:r>
            <a:endParaRPr lang="en-ZA" sz="20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59" y="1157139"/>
            <a:ext cx="8316341" cy="57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03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42" y="914400"/>
            <a:ext cx="8308258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5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660" y="2480347"/>
            <a:ext cx="2450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G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RADUAL</a:t>
            </a:r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 I</a:t>
            </a:r>
            <a:r>
              <a:rPr lang="en-ZA" sz="28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NFLOW</a:t>
            </a:r>
            <a:endParaRPr lang="en-ZA" sz="20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005" y="88901"/>
            <a:ext cx="6433996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25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5460" y="245147"/>
            <a:ext cx="4223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kern="0" dirty="0" smtClean="0">
                <a:solidFill>
                  <a:schemeClr val="accent1"/>
                </a:solidFill>
                <a:latin typeface="GillSans" panose="020B0602020204020204" pitchFamily="34" charset="0"/>
                <a:ea typeface="+mj-ea"/>
                <a:cs typeface="+mj-cs"/>
              </a:rPr>
              <a:t>MONITORING</a:t>
            </a:r>
            <a:endParaRPr lang="en-ZA" sz="2000" b="1" kern="0" dirty="0">
              <a:solidFill>
                <a:schemeClr val="accent1"/>
              </a:solidFill>
              <a:latin typeface="GillSans" panose="020B0602020204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558925"/>
            <a:ext cx="8591550" cy="360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6016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GillSans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</dc:creator>
  <cp:lastModifiedBy>Alexandra</cp:lastModifiedBy>
  <cp:revision>2</cp:revision>
  <dcterms:created xsi:type="dcterms:W3CDTF">2017-09-12T08:11:17Z</dcterms:created>
  <dcterms:modified xsi:type="dcterms:W3CDTF">2017-09-12T08:26:15Z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478932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